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9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0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2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6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5510-0209-4500-AD4D-BA7881FE72F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6697-064A-4A47-9284-ED3418723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Kodachrome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	</a:t>
            </a:r>
            <a:b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37474"/>
            <a:ext cx="6400800" cy="1752600"/>
          </a:xfrm>
        </p:spPr>
        <p:txBody>
          <a:bodyPr/>
          <a:lstStyle/>
          <a:p>
            <a:r>
              <a:rPr lang="en-US" dirty="0" smtClean="0"/>
              <a:t>Kodachrome</a:t>
            </a:r>
            <a:r>
              <a:rPr lang="en-US" dirty="0" smtClean="0"/>
              <a:t> was introduced in 1935 by the company Eastman Kodak. It is a type of color </a:t>
            </a:r>
            <a:r>
              <a:rPr lang="en-US" dirty="0" smtClean="0"/>
              <a:t>reversal </a:t>
            </a:r>
            <a:r>
              <a:rPr lang="en-US" dirty="0" smtClean="0"/>
              <a:t>film.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219200"/>
            <a:ext cx="4953000" cy="30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9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733294"/>
            <a:ext cx="923841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685800"/>
            <a:ext cx="3962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Richard Avedon is one of the photographers that took full advantage of all the things </a:t>
            </a:r>
            <a:r>
              <a:rPr lang="en-US" dirty="0" smtClean="0"/>
              <a:t>Kodachrome</a:t>
            </a:r>
            <a:r>
              <a:rPr lang="en-US" dirty="0" smtClean="0"/>
              <a:t> can provide. Being that it was introduced just fifteen years before his job at Bazaar, I am sure he used that film a lot.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800308" cy="47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057400"/>
            <a:ext cx="3657600" cy="1374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49" y="45720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Another example of a great artist that used this film to the best of their ability was Pulitzer Prize winner Carol </a:t>
            </a:r>
            <a:r>
              <a:rPr lang="en-US" dirty="0" smtClean="0"/>
              <a:t>Guzy</a:t>
            </a:r>
            <a:r>
              <a:rPr lang="en-US" dirty="0" smtClean="0"/>
              <a:t>. She was born in 1956 and over the years of brought us face to face with some of the biggest tragedies of our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1" y="381000"/>
            <a:ext cx="5972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457200"/>
            <a:ext cx="2438400" cy="11429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Kodachrome</a:t>
            </a:r>
            <a:r>
              <a:rPr lang="en-US" dirty="0" smtClean="0"/>
              <a:t> is one of the first successful color materials, it was used for cinematography and stills photography.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590800"/>
            <a:ext cx="4038600" cy="11773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463" y="4572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Kodachrome</a:t>
            </a:r>
            <a:r>
              <a:rPr lang="en-US" dirty="0" smtClean="0"/>
              <a:t> was sold process-paid until 1954 because of its complex processing requirements. At the time there was a legal ruling that prohibited this process.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5284452" cy="36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9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309" y="2238374"/>
            <a:ext cx="4038600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209" y="44196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Due to digital photography </a:t>
            </a:r>
            <a:r>
              <a:rPr lang="en-US" dirty="0" smtClean="0"/>
              <a:t>Kodachrome</a:t>
            </a:r>
            <a:r>
              <a:rPr lang="en-US" dirty="0"/>
              <a:t> </a:t>
            </a:r>
            <a:r>
              <a:rPr lang="en-US" dirty="0" smtClean="0"/>
              <a:t>has become obsolete. They stopped manufacturing it in 2009 and film processing ended in 2010.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6687"/>
            <a:ext cx="5531619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233" y="79375"/>
            <a:ext cx="7772400" cy="1470025"/>
          </a:xfrm>
        </p:spPr>
        <p:txBody>
          <a:bodyPr/>
          <a:lstStyle/>
          <a:p>
            <a:r>
              <a:rPr lang="en-US" dirty="0" smtClean="0"/>
              <a:t>Eastman Kodak Company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Koda</a:t>
            </a:r>
            <a:r>
              <a:rPr lang="en-US" dirty="0" smtClean="0"/>
              <a:t>chrome</a:t>
            </a:r>
            <a:r>
              <a:rPr lang="en-US" dirty="0" smtClean="0"/>
              <a:t> was created by the “Eastman Kodak Company. "The</a:t>
            </a:r>
            <a:r>
              <a:rPr lang="en-US" dirty="0" smtClean="0"/>
              <a:t> </a:t>
            </a:r>
            <a:r>
              <a:rPr lang="en-US" dirty="0" smtClean="0"/>
              <a:t>company was founded by George Eastman </a:t>
            </a:r>
            <a:r>
              <a:rPr lang="en-US" dirty="0" smtClean="0"/>
              <a:t>1889</a:t>
            </a:r>
            <a:r>
              <a:rPr lang="en-US" dirty="0"/>
              <a:t> </a:t>
            </a:r>
            <a:r>
              <a:rPr lang="en-US" dirty="0" smtClean="0"/>
              <a:t>and is responsible for great innovation's in the photography field.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4648200" cy="34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81400" cy="765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914400"/>
            <a:ext cx="38862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picture was the cover of National Geographic in December 1984. I think it was the first photograph that really caught my eye artistically, this is just one of the amazing pictures that popped up when I </a:t>
            </a:r>
            <a:r>
              <a:rPr lang="en-US" dirty="0" smtClean="0"/>
              <a:t>googled</a:t>
            </a:r>
            <a:r>
              <a:rPr lang="en-US" dirty="0"/>
              <a:t> </a:t>
            </a:r>
            <a:r>
              <a:rPr lang="en-US" dirty="0" smtClean="0"/>
              <a:t>kodachrome</a:t>
            </a:r>
            <a:r>
              <a:rPr lang="en-US" dirty="0" smtClean="0"/>
              <a:t> and pictures. The green in her eyes matching the background is amazing, I think that most people that have seen this photograph  can appreciate its beauty.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886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371600"/>
            <a:ext cx="3581400" cy="1657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24275"/>
            <a:ext cx="73152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Kodachrome</a:t>
            </a:r>
            <a:r>
              <a:rPr lang="en-US" dirty="0" smtClean="0"/>
              <a:t> allowed people to take multiple shots at a faster rate. It revolutionized how easy and fast people could get their shots. I found that a lot of photographers were extremely upset when they stopped producing the film. I think this day and age anybody with a good camera, printer and a little knowledge can get good images. Back then it was a lot more trial and error.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209550"/>
            <a:ext cx="4454593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981200"/>
            <a:ext cx="2209800" cy="1527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Kodachrome</a:t>
            </a:r>
            <a:r>
              <a:rPr lang="en-US" dirty="0" smtClean="0"/>
              <a:t> was a standard film for photography and cinematography. It is responsible for a huge chunk of the most important and beautiful images of the nineteenth century.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5468769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057400"/>
            <a:ext cx="1981200" cy="1069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705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Kodachrome</a:t>
            </a:r>
            <a:r>
              <a:rPr lang="en-US" dirty="0" smtClean="0"/>
              <a:t> was so popular Paul Simon actually wrote a song about it. It was named “</a:t>
            </a:r>
            <a:r>
              <a:rPr lang="en-US" dirty="0" smtClean="0"/>
              <a:t>Kodachrome</a:t>
            </a:r>
            <a:r>
              <a:rPr lang="en-US" dirty="0" smtClean="0"/>
              <a:t>” after the 35mm film. It hit the Billboard top 100 in 1973 and it peaked at number nine.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2286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105</TotalTime>
  <Words>424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Kodachrome   </vt:lpstr>
      <vt:lpstr>PowerPoint Presentation</vt:lpstr>
      <vt:lpstr>PowerPoint Presentation</vt:lpstr>
      <vt:lpstr>PowerPoint Presentation</vt:lpstr>
      <vt:lpstr>Eastman Kodak 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Kodachrome</dc:title>
  <dc:creator>PUB</dc:creator>
  <cp:lastModifiedBy>testuser</cp:lastModifiedBy>
  <cp:revision>10</cp:revision>
  <dcterms:created xsi:type="dcterms:W3CDTF">2012-05-08T15:41:06Z</dcterms:created>
  <dcterms:modified xsi:type="dcterms:W3CDTF">2012-05-08T17:50:41Z</dcterms:modified>
</cp:coreProperties>
</file>