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737" autoAdjust="0"/>
  </p:normalViewPr>
  <p:slideViewPr>
    <p:cSldViewPr>
      <p:cViewPr varScale="1">
        <p:scale>
          <a:sx n="65" d="100"/>
          <a:sy n="65" d="100"/>
        </p:scale>
        <p:origin x="-984"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E23D91-847A-4372-9C63-9D0F3C1F15C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4089E-4CB4-434D-8DE3-0A0C27B0A5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23D91-847A-4372-9C63-9D0F3C1F15C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4089E-4CB4-434D-8DE3-0A0C27B0A5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23D91-847A-4372-9C63-9D0F3C1F15C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4089E-4CB4-434D-8DE3-0A0C27B0A5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23D91-847A-4372-9C63-9D0F3C1F15C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4089E-4CB4-434D-8DE3-0A0C27B0A5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E23D91-847A-4372-9C63-9D0F3C1F15C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4089E-4CB4-434D-8DE3-0A0C27B0A5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E23D91-847A-4372-9C63-9D0F3C1F15C3}" type="datetimeFigureOut">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4089E-4CB4-434D-8DE3-0A0C27B0A5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E23D91-847A-4372-9C63-9D0F3C1F15C3}" type="datetimeFigureOut">
              <a:rPr lang="en-US" smtClean="0"/>
              <a:t>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24089E-4CB4-434D-8DE3-0A0C27B0A5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E23D91-847A-4372-9C63-9D0F3C1F15C3}" type="datetimeFigureOut">
              <a:rPr lang="en-US" smtClean="0"/>
              <a:t>2/13/2012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24089E-4CB4-434D-8DE3-0A0C27B0A5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23D91-847A-4372-9C63-9D0F3C1F15C3}" type="datetimeFigureOut">
              <a:rPr lang="en-US" smtClean="0"/>
              <a:t>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24089E-4CB4-434D-8DE3-0A0C27B0A5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23D91-847A-4372-9C63-9D0F3C1F15C3}" type="datetimeFigureOut">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4089E-4CB4-434D-8DE3-0A0C27B0A5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23D91-847A-4372-9C63-9D0F3C1F15C3}" type="datetimeFigureOut">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4089E-4CB4-434D-8DE3-0A0C27B0A5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23D91-847A-4372-9C63-9D0F3C1F15C3}" type="datetimeFigureOut">
              <a:rPr lang="en-US" smtClean="0"/>
              <a:t>2/13/2012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4089E-4CB4-434D-8DE3-0A0C27B0A5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7975"/>
            <a:ext cx="7772400" cy="1470025"/>
          </a:xfrm>
        </p:spPr>
        <p:txBody>
          <a:bodyPr>
            <a:noAutofit/>
          </a:bodyPr>
          <a:lstStyle/>
          <a:p>
            <a:r>
              <a:rPr lang="en-US" sz="6000" dirty="0" smtClean="0">
                <a:latin typeface="BadaBoom BB" pitchFamily="34" charset="0"/>
              </a:rPr>
              <a:t>Media 175</a:t>
            </a:r>
            <a:br>
              <a:rPr lang="en-US" sz="6000" dirty="0" smtClean="0">
                <a:latin typeface="BadaBoom BB" pitchFamily="34" charset="0"/>
              </a:rPr>
            </a:br>
            <a:r>
              <a:rPr lang="en-US" sz="6000" dirty="0" smtClean="0">
                <a:latin typeface="BadaBoom BB" pitchFamily="34" charset="0"/>
              </a:rPr>
              <a:t>Principles of Digital </a:t>
            </a:r>
            <a:br>
              <a:rPr lang="en-US" sz="6000" dirty="0" smtClean="0">
                <a:latin typeface="BadaBoom BB" pitchFamily="34" charset="0"/>
              </a:rPr>
            </a:br>
            <a:r>
              <a:rPr lang="en-US" sz="6000" dirty="0" smtClean="0">
                <a:latin typeface="BadaBoom BB" pitchFamily="34" charset="0"/>
              </a:rPr>
              <a:t>Photography</a:t>
            </a:r>
            <a:endParaRPr lang="en-US" sz="6000" dirty="0">
              <a:latin typeface="BadaBoom BB" pitchFamily="34" charset="0"/>
            </a:endParaRPr>
          </a:p>
        </p:txBody>
      </p:sp>
      <p:sp>
        <p:nvSpPr>
          <p:cNvPr id="3" name="Subtitle 2"/>
          <p:cNvSpPr>
            <a:spLocks noGrp="1"/>
          </p:cNvSpPr>
          <p:nvPr>
            <p:ph type="subTitle" idx="1"/>
          </p:nvPr>
        </p:nvSpPr>
        <p:spPr>
          <a:xfrm>
            <a:off x="1371600" y="4419600"/>
            <a:ext cx="6400800" cy="1752600"/>
          </a:xfrm>
        </p:spPr>
        <p:txBody>
          <a:bodyPr/>
          <a:lstStyle/>
          <a:p>
            <a:r>
              <a:rPr lang="en-US" b="1" i="1" dirty="0" smtClean="0">
                <a:solidFill>
                  <a:schemeClr val="tx1"/>
                </a:solidFill>
              </a:rPr>
              <a:t>Photographer: Keegan Gibbs</a:t>
            </a:r>
          </a:p>
          <a:p>
            <a:r>
              <a:rPr lang="en-US" b="1" i="1" dirty="0" smtClean="0">
                <a:solidFill>
                  <a:schemeClr val="tx1"/>
                </a:solidFill>
              </a:rPr>
              <a:t>Presented by Luke </a:t>
            </a:r>
            <a:r>
              <a:rPr lang="en-US" b="1" i="1" dirty="0" err="1" smtClean="0">
                <a:solidFill>
                  <a:schemeClr val="tx1"/>
                </a:solidFill>
              </a:rPr>
              <a:t>Kisena</a:t>
            </a:r>
            <a:endParaRPr lang="en-US" b="1"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0"/>
            <a:ext cx="8229600" cy="1143000"/>
          </a:xfrm>
        </p:spPr>
        <p:txBody>
          <a:bodyPr>
            <a:normAutofit fontScale="90000"/>
          </a:bodyPr>
          <a:lstStyle/>
          <a:p>
            <a:r>
              <a:rPr lang="en-US" sz="2800" dirty="0" smtClean="0"/>
              <a:t>Photo by Keegan Gibbs</a:t>
            </a:r>
            <a:r>
              <a:rPr lang="en-US" dirty="0" smtClean="0"/>
              <a:t/>
            </a:r>
            <a:br>
              <a:rPr lang="en-US" dirty="0" smtClean="0"/>
            </a:br>
            <a:endParaRPr lang="en-US" dirty="0"/>
          </a:p>
        </p:txBody>
      </p:sp>
      <p:pic>
        <p:nvPicPr>
          <p:cNvPr id="4" name="Content Placeholder 3" descr="keegan_gibbs-4350-13-433x650.jpg"/>
          <p:cNvPicPr>
            <a:picLocks noGrp="1" noChangeAspect="1"/>
          </p:cNvPicPr>
          <p:nvPr>
            <p:ph idx="1"/>
          </p:nvPr>
        </p:nvPicPr>
        <p:blipFill>
          <a:blip r:embed="rId2" cstate="email"/>
          <a:stretch>
            <a:fillRect/>
          </a:stretch>
        </p:blipFill>
        <p:spPr>
          <a:xfrm>
            <a:off x="2209800" y="228600"/>
            <a:ext cx="4724400" cy="59481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5867400"/>
            <a:ext cx="8229600" cy="1143000"/>
          </a:xfrm>
        </p:spPr>
        <p:txBody>
          <a:bodyPr>
            <a:normAutofit fontScale="90000"/>
          </a:bodyPr>
          <a:lstStyle/>
          <a:p>
            <a:r>
              <a:rPr lang="en-US" sz="2800" dirty="0" smtClean="0"/>
              <a:t>Photo by Keegan Gibbs</a:t>
            </a:r>
            <a:r>
              <a:rPr lang="en-US" dirty="0" smtClean="0"/>
              <a:t/>
            </a:r>
            <a:br>
              <a:rPr lang="en-US" dirty="0" smtClean="0"/>
            </a:br>
            <a:endParaRPr lang="en-US" dirty="0"/>
          </a:p>
        </p:txBody>
      </p:sp>
      <p:pic>
        <p:nvPicPr>
          <p:cNvPr id="4" name="Content Placeholder 3" descr="K_Gibbs_-7-930x620.jpg"/>
          <p:cNvPicPr>
            <a:picLocks noGrp="1" noChangeAspect="1"/>
          </p:cNvPicPr>
          <p:nvPr>
            <p:ph idx="1"/>
          </p:nvPr>
        </p:nvPicPr>
        <p:blipFill>
          <a:blip r:embed="rId2" cstate="email"/>
          <a:stretch>
            <a:fillRect/>
          </a:stretch>
        </p:blipFill>
        <p:spPr>
          <a:xfrm>
            <a:off x="800099" y="762000"/>
            <a:ext cx="7658101" cy="5105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943600"/>
            <a:ext cx="8229600" cy="1143000"/>
          </a:xfrm>
        </p:spPr>
        <p:txBody>
          <a:bodyPr>
            <a:normAutofit fontScale="90000"/>
          </a:bodyPr>
          <a:lstStyle/>
          <a:p>
            <a:r>
              <a:rPr lang="en-US" sz="2800" dirty="0" smtClean="0"/>
              <a:t>Photo by Keegan Gibbs</a:t>
            </a:r>
            <a:r>
              <a:rPr lang="en-US" dirty="0" smtClean="0"/>
              <a:t/>
            </a:r>
            <a:br>
              <a:rPr lang="en-US" dirty="0" smtClean="0"/>
            </a:br>
            <a:endParaRPr lang="en-US" dirty="0"/>
          </a:p>
        </p:txBody>
      </p:sp>
      <p:pic>
        <p:nvPicPr>
          <p:cNvPr id="4" name="Content Placeholder 3" descr="K_Gibbs_-68-930x620.jpg"/>
          <p:cNvPicPr>
            <a:picLocks noGrp="1" noChangeAspect="1"/>
          </p:cNvPicPr>
          <p:nvPr>
            <p:ph idx="1"/>
          </p:nvPr>
        </p:nvPicPr>
        <p:blipFill>
          <a:blip r:embed="rId2" cstate="email"/>
          <a:stretch>
            <a:fillRect/>
          </a:stretch>
        </p:blipFill>
        <p:spPr>
          <a:xfrm>
            <a:off x="685800" y="685800"/>
            <a:ext cx="7772400" cy="5181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5300" dirty="0" smtClean="0">
                <a:latin typeface="BadaBoom BB" pitchFamily="34" charset="0"/>
              </a:rPr>
              <a:t>Keegan Gibbs</a:t>
            </a:r>
            <a:r>
              <a:rPr lang="en-US" dirty="0" smtClean="0"/>
              <a:t/>
            </a:r>
            <a:br>
              <a:rPr lang="en-US" dirty="0" smtClean="0"/>
            </a:br>
            <a:r>
              <a:rPr lang="en-US" sz="3100" dirty="0" smtClean="0"/>
              <a:t>1984-Present</a:t>
            </a:r>
            <a:endParaRPr lang="en-US" sz="3100" dirty="0"/>
          </a:p>
        </p:txBody>
      </p:sp>
      <p:pic>
        <p:nvPicPr>
          <p:cNvPr id="4" name="Content Placeholder 3" descr="photographer.jpg"/>
          <p:cNvPicPr>
            <a:picLocks noGrp="1" noChangeAspect="1"/>
          </p:cNvPicPr>
          <p:nvPr>
            <p:ph idx="1"/>
          </p:nvPr>
        </p:nvPicPr>
        <p:blipFill>
          <a:blip r:embed="rId2" cstate="email"/>
          <a:stretch>
            <a:fillRect/>
          </a:stretch>
        </p:blipFill>
        <p:spPr>
          <a:xfrm>
            <a:off x="1371600" y="1447800"/>
            <a:ext cx="6312702" cy="41805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990600" y="5791200"/>
            <a:ext cx="7467600" cy="646331"/>
          </a:xfrm>
          <a:prstGeom prst="rect">
            <a:avLst/>
          </a:prstGeom>
          <a:noFill/>
        </p:spPr>
        <p:txBody>
          <a:bodyPr wrap="square" rtlCol="0">
            <a:spAutoFit/>
          </a:bodyPr>
          <a:lstStyle/>
          <a:p>
            <a:pPr algn="ctr"/>
            <a:r>
              <a:rPr lang="en-US" i="1" dirty="0"/>
              <a:t>“The fear and adrenaline of getting caught, quickly replaced any fear</a:t>
            </a:r>
            <a:endParaRPr lang="en-US" dirty="0"/>
          </a:p>
          <a:p>
            <a:pPr algn="ctr"/>
            <a:r>
              <a:rPr lang="en-US" i="1" dirty="0"/>
              <a:t>of heights I had”.</a:t>
            </a:r>
            <a:endParaRPr lang="en-US" dirty="0"/>
          </a:p>
        </p:txBody>
      </p:sp>
      <p:sp>
        <p:nvSpPr>
          <p:cNvPr id="6" name="TextBox 5"/>
          <p:cNvSpPr txBox="1"/>
          <p:nvPr/>
        </p:nvSpPr>
        <p:spPr>
          <a:xfrm>
            <a:off x="5977174" y="6227802"/>
            <a:ext cx="2404826" cy="553998"/>
          </a:xfrm>
          <a:prstGeom prst="rect">
            <a:avLst/>
          </a:prstGeom>
          <a:noFill/>
        </p:spPr>
        <p:txBody>
          <a:bodyPr wrap="none" rtlCol="0">
            <a:spAutoFit/>
          </a:bodyPr>
          <a:lstStyle/>
          <a:p>
            <a:r>
              <a:rPr lang="en-US" sz="3000" dirty="0" smtClean="0">
                <a:latin typeface="Candara" pitchFamily="34" charset="0"/>
              </a:rPr>
              <a:t>Keegan Gibbs</a:t>
            </a:r>
            <a:endParaRPr lang="en-US" sz="3000" dirty="0">
              <a:latin typeface="Candar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2000" dirty="0" smtClean="0"/>
              <a:t>Keegan Gibbs shoots </a:t>
            </a:r>
            <a:r>
              <a:rPr lang="en-US" sz="2000" dirty="0"/>
              <a:t>the elements and individuals that make up my life. This website is sort of a culmination of those moments, coupled with work I have shot along the way. </a:t>
            </a:r>
            <a:r>
              <a:rPr lang="en-US" sz="2000" dirty="0" smtClean="0"/>
              <a:t/>
            </a:r>
            <a:br>
              <a:rPr lang="en-US" sz="2000" dirty="0" smtClean="0"/>
            </a:br>
            <a:r>
              <a:rPr lang="en-US" sz="2500" dirty="0" smtClean="0"/>
              <a:t>.</a:t>
            </a:r>
            <a:endParaRPr lang="en-US" sz="2500" dirty="0"/>
          </a:p>
        </p:txBody>
      </p:sp>
      <p:pic>
        <p:nvPicPr>
          <p:cNvPr id="4" name="Content Placeholder 3" descr="keegan-gibbsaugor1.jpg"/>
          <p:cNvPicPr>
            <a:picLocks noGrp="1" noChangeAspect="1"/>
          </p:cNvPicPr>
          <p:nvPr>
            <p:ph idx="1"/>
          </p:nvPr>
        </p:nvPicPr>
        <p:blipFill>
          <a:blip r:embed="rId2" cstate="email"/>
          <a:stretch>
            <a:fillRect/>
          </a:stretch>
        </p:blipFill>
        <p:spPr>
          <a:xfrm>
            <a:off x="2057400" y="1219200"/>
            <a:ext cx="5105399" cy="47775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5181600" y="6096000"/>
            <a:ext cx="3172343" cy="477054"/>
          </a:xfrm>
          <a:prstGeom prst="rect">
            <a:avLst/>
          </a:prstGeom>
          <a:noFill/>
        </p:spPr>
        <p:txBody>
          <a:bodyPr wrap="none" rtlCol="0">
            <a:spAutoFit/>
          </a:bodyPr>
          <a:lstStyle/>
          <a:p>
            <a:r>
              <a:rPr lang="en-US" sz="2500" dirty="0" smtClean="0"/>
              <a:t>Photo by Keegan Gibbs</a:t>
            </a:r>
            <a:endParaRPr lang="en-US" sz="2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86400"/>
            <a:ext cx="8229600" cy="1143000"/>
          </a:xfrm>
        </p:spPr>
        <p:txBody>
          <a:bodyPr>
            <a:normAutofit fontScale="90000"/>
          </a:bodyPr>
          <a:lstStyle/>
          <a:p>
            <a:r>
              <a:rPr lang="en-US" sz="2500" b="1" i="1" dirty="0" smtClean="0"/>
              <a:t>Keegan Gibbs is a photographer that is willing to risk his freedom and his rights for the sake of photography and art. He likes to stick to black and white photos and loves the grainy and vintage look.</a:t>
            </a:r>
            <a:endParaRPr lang="en-US" sz="2500" dirty="0"/>
          </a:p>
        </p:txBody>
      </p:sp>
      <p:pic>
        <p:nvPicPr>
          <p:cNvPr id="4" name="Content Placeholder 3" descr="keegan-gibbs-revok1.jpg"/>
          <p:cNvPicPr>
            <a:picLocks noGrp="1" noChangeAspect="1"/>
          </p:cNvPicPr>
          <p:nvPr>
            <p:ph idx="1"/>
          </p:nvPr>
        </p:nvPicPr>
        <p:blipFill>
          <a:blip r:embed="rId2" cstate="email"/>
          <a:stretch>
            <a:fillRect/>
          </a:stretch>
        </p:blipFill>
        <p:spPr>
          <a:xfrm>
            <a:off x="2438400" y="381000"/>
            <a:ext cx="4419600" cy="45259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4572000" y="4953000"/>
            <a:ext cx="2342116" cy="369332"/>
          </a:xfrm>
          <a:prstGeom prst="rect">
            <a:avLst/>
          </a:prstGeom>
          <a:noFill/>
        </p:spPr>
        <p:txBody>
          <a:bodyPr wrap="none" rtlCol="0">
            <a:spAutoFit/>
          </a:bodyPr>
          <a:lstStyle/>
          <a:p>
            <a:r>
              <a:rPr lang="en-US" dirty="0" smtClean="0"/>
              <a:t>Photo by Keegan Gibbs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0"/>
            <a:ext cx="8229600" cy="1143000"/>
          </a:xfrm>
        </p:spPr>
        <p:txBody>
          <a:bodyPr>
            <a:normAutofit fontScale="90000"/>
          </a:bodyPr>
          <a:lstStyle/>
          <a:p>
            <a:r>
              <a:rPr lang="en-US" sz="2800" dirty="0" smtClean="0"/>
              <a:t>Photo by Keegan Gibbs</a:t>
            </a:r>
            <a:r>
              <a:rPr lang="en-US" dirty="0" smtClean="0"/>
              <a:t/>
            </a:r>
            <a:br>
              <a:rPr lang="en-US" dirty="0" smtClean="0"/>
            </a:br>
            <a:endParaRPr lang="en-US" dirty="0"/>
          </a:p>
        </p:txBody>
      </p:sp>
      <p:pic>
        <p:nvPicPr>
          <p:cNvPr id="4" name="Content Placeholder 3" descr="keegangibbsskate.jpg"/>
          <p:cNvPicPr>
            <a:picLocks noGrp="1" noChangeAspect="1"/>
          </p:cNvPicPr>
          <p:nvPr>
            <p:ph idx="1"/>
          </p:nvPr>
        </p:nvPicPr>
        <p:blipFill>
          <a:blip r:embed="rId2" cstate="email"/>
          <a:stretch>
            <a:fillRect/>
          </a:stretch>
        </p:blipFill>
        <p:spPr>
          <a:xfrm>
            <a:off x="2286001" y="304800"/>
            <a:ext cx="4343400" cy="5867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715000"/>
            <a:ext cx="8229600" cy="1143000"/>
          </a:xfrm>
        </p:spPr>
        <p:txBody>
          <a:bodyPr>
            <a:normAutofit/>
          </a:bodyPr>
          <a:lstStyle/>
          <a:p>
            <a:r>
              <a:rPr lang="en-US" sz="2500" dirty="0" smtClean="0"/>
              <a:t>Photo by Keegan Gibbs</a:t>
            </a:r>
            <a:endParaRPr lang="en-US" sz="2500" dirty="0"/>
          </a:p>
        </p:txBody>
      </p:sp>
      <p:pic>
        <p:nvPicPr>
          <p:cNvPr id="4" name="Content Placeholder 3" descr="keegangibbsyoink.jpg"/>
          <p:cNvPicPr>
            <a:picLocks noGrp="1" noChangeAspect="1"/>
          </p:cNvPicPr>
          <p:nvPr>
            <p:ph idx="1"/>
          </p:nvPr>
        </p:nvPicPr>
        <p:blipFill>
          <a:blip r:embed="rId2" cstate="email"/>
          <a:stretch>
            <a:fillRect/>
          </a:stretch>
        </p:blipFill>
        <p:spPr>
          <a:xfrm>
            <a:off x="2133600" y="283813"/>
            <a:ext cx="4876800" cy="581218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5715000"/>
            <a:ext cx="8229600" cy="1143000"/>
          </a:xfrm>
        </p:spPr>
        <p:txBody>
          <a:bodyPr>
            <a:normAutofit fontScale="90000"/>
          </a:bodyPr>
          <a:lstStyle/>
          <a:p>
            <a:r>
              <a:rPr lang="en-US" sz="2800" dirty="0" smtClean="0"/>
              <a:t>Photo by Keegan Gibbs</a:t>
            </a:r>
            <a:r>
              <a:rPr lang="en-US" dirty="0" smtClean="0"/>
              <a:t/>
            </a:r>
            <a:br>
              <a:rPr lang="en-US" dirty="0" smtClean="0"/>
            </a:br>
            <a:endParaRPr lang="en-US" dirty="0"/>
          </a:p>
        </p:txBody>
      </p:sp>
      <p:pic>
        <p:nvPicPr>
          <p:cNvPr id="4" name="Content Placeholder 3" descr="Keegan_Gibbs-41-935x620.jpg"/>
          <p:cNvPicPr>
            <a:picLocks noGrp="1" noChangeAspect="1"/>
          </p:cNvPicPr>
          <p:nvPr>
            <p:ph idx="1"/>
          </p:nvPr>
        </p:nvPicPr>
        <p:blipFill>
          <a:blip r:embed="rId2" cstate="email"/>
          <a:stretch>
            <a:fillRect/>
          </a:stretch>
        </p:blipFill>
        <p:spPr>
          <a:xfrm>
            <a:off x="798871" y="914400"/>
            <a:ext cx="7354529" cy="4876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19800"/>
            <a:ext cx="8229600" cy="1143000"/>
          </a:xfrm>
        </p:spPr>
        <p:txBody>
          <a:bodyPr>
            <a:normAutofit fontScale="90000"/>
          </a:bodyPr>
          <a:lstStyle/>
          <a:p>
            <a:r>
              <a:rPr lang="en-US" sz="2800" dirty="0" smtClean="0"/>
              <a:t>Photo by Keegan Gibbs</a:t>
            </a:r>
            <a:r>
              <a:rPr lang="en-US" dirty="0" smtClean="0"/>
              <a:t/>
            </a:r>
            <a:br>
              <a:rPr lang="en-US" dirty="0" smtClean="0"/>
            </a:br>
            <a:endParaRPr lang="en-US" dirty="0"/>
          </a:p>
        </p:txBody>
      </p:sp>
      <p:pic>
        <p:nvPicPr>
          <p:cNvPr id="4" name="Content Placeholder 3" descr="keegangibbsclassy.jpg"/>
          <p:cNvPicPr>
            <a:picLocks noGrp="1" noChangeAspect="1"/>
          </p:cNvPicPr>
          <p:nvPr>
            <p:ph idx="1"/>
          </p:nvPr>
        </p:nvPicPr>
        <p:blipFill>
          <a:blip r:embed="rId2" cstate="email"/>
          <a:stretch>
            <a:fillRect/>
          </a:stretch>
        </p:blipFill>
        <p:spPr>
          <a:xfrm>
            <a:off x="2133600" y="409956"/>
            <a:ext cx="4495800" cy="56860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5562600"/>
            <a:ext cx="8229600" cy="1143000"/>
          </a:xfrm>
        </p:spPr>
        <p:txBody>
          <a:bodyPr>
            <a:normAutofit fontScale="90000"/>
          </a:bodyPr>
          <a:lstStyle/>
          <a:p>
            <a:r>
              <a:rPr lang="en-US" sz="2800" dirty="0" smtClean="0"/>
              <a:t>Photo by Keegan Gibbs</a:t>
            </a:r>
            <a:r>
              <a:rPr lang="en-US" dirty="0" smtClean="0"/>
              <a:t/>
            </a:r>
            <a:br>
              <a:rPr lang="en-US" dirty="0" smtClean="0"/>
            </a:br>
            <a:endParaRPr lang="en-US" dirty="0"/>
          </a:p>
        </p:txBody>
      </p:sp>
      <p:pic>
        <p:nvPicPr>
          <p:cNvPr id="4" name="Content Placeholder 3" descr="keegan_gibbs-9094-19-975x650.jpg"/>
          <p:cNvPicPr>
            <a:picLocks noGrp="1" noChangeAspect="1"/>
          </p:cNvPicPr>
          <p:nvPr>
            <p:ph idx="1"/>
          </p:nvPr>
        </p:nvPicPr>
        <p:blipFill>
          <a:blip r:embed="rId2" cstate="email"/>
          <a:stretch>
            <a:fillRect/>
          </a:stretch>
        </p:blipFill>
        <p:spPr>
          <a:xfrm>
            <a:off x="762000" y="533400"/>
            <a:ext cx="7696200" cy="513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146</Words>
  <Application>Microsoft Office PowerPoint</Application>
  <PresentationFormat>On-screen Show (4:3)</PresentationFormat>
  <Paragraphs>19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Media 175 Principles of Digital  Photography</vt:lpstr>
      <vt:lpstr>Keegan Gibbs 1984-Present</vt:lpstr>
      <vt:lpstr>Keegan Gibbs shoots the elements and individuals that make up my life. This website is sort of a culmination of those moments, coupled with work I have shot along the way.  .</vt:lpstr>
      <vt:lpstr>Keegan Gibbs is a photographer that is willing to risk his freedom and his rights for the sake of photography and art. He likes to stick to black and white photos and loves the grainy and vintage look.</vt:lpstr>
      <vt:lpstr>Photo by Keegan Gibbs </vt:lpstr>
      <vt:lpstr>Photo by Keegan Gibbs</vt:lpstr>
      <vt:lpstr>Photo by Keegan Gibbs </vt:lpstr>
      <vt:lpstr>Photo by Keegan Gibbs </vt:lpstr>
      <vt:lpstr>Photo by Keegan Gibbs </vt:lpstr>
      <vt:lpstr>Photo by Keegan Gibbs </vt:lpstr>
      <vt:lpstr>Photo by Keegan Gibbs </vt:lpstr>
      <vt:lpstr>Photo by Keegan Gibbs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175 Principles of Digital  Photography</dc:title>
  <dc:creator>Luke</dc:creator>
  <cp:lastModifiedBy>Luke</cp:lastModifiedBy>
  <cp:revision>7</cp:revision>
  <dcterms:created xsi:type="dcterms:W3CDTF">2012-02-13T19:48:25Z</dcterms:created>
  <dcterms:modified xsi:type="dcterms:W3CDTF">2012-02-13T20:50:46Z</dcterms:modified>
</cp:coreProperties>
</file>